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4419"/>
  </p:normalViewPr>
  <p:slideViewPr>
    <p:cSldViewPr snapToGrid="0" snapToObjects="1">
      <p:cViewPr varScale="1">
        <p:scale>
          <a:sx n="81" d="100"/>
          <a:sy n="81" d="100"/>
        </p:scale>
        <p:origin x="1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A6B7B-7E97-3649-AB1C-68C9F1FDE65D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9B398-C946-3645-A27D-BEB990C9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5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computing metaphor: For a user, the network elements representing the provider-rendered services are invisible, as if obscured by a cloud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need to set up one’s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 storage, server and data center.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Gain unlimited computing sources from the Internet.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B398-C946-3645-A27D-BEB990C9BE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79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servers and data center are provided by an external provider and managed for the user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Provider: AWS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get a layer of operating system and development tool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Apprenda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from storage, data center, servers to middleware and finally to applications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Provider: Adobe, Oracle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B398-C946-3645-A27D-BEB990C9BE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Private cloud: the highest degree of control, lowest scalability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users to buy, build and maintain the whole set of data center and services, but it is more secure when compared with public cloud system. </a:t>
            </a:r>
            <a:endParaRPr lang="en-US" dirty="0" smtClean="0"/>
          </a:p>
          <a:p>
            <a:r>
              <a:rPr lang="en-US" dirty="0" smtClean="0"/>
              <a:t>Public:</a:t>
            </a:r>
            <a:r>
              <a:rPr lang="en-US" baseline="0" dirty="0" smtClean="0"/>
              <a:t> the opposite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services are rendered over a network for public usage.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service providers include Amazon Web Services, Microsoft and Google allow users to access and enjoy their services via the Internet 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B398-C946-3645-A27D-BEB990C9BE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1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2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6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3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12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1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4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3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4BA5-A4C6-0649-AF35-03CFC02B1D25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5EAFC-9D33-304E-B8D8-413FB09F4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8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Computing and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4036"/>
            <a:ext cx="9144000" cy="1655762"/>
          </a:xfrm>
        </p:spPr>
        <p:txBody>
          <a:bodyPr/>
          <a:lstStyle/>
          <a:p>
            <a:r>
              <a:rPr lang="en-US" dirty="0" smtClean="0"/>
              <a:t>Suozhi (James) Qi</a:t>
            </a:r>
          </a:p>
          <a:p>
            <a:r>
              <a:rPr lang="en-US" dirty="0" smtClean="0"/>
              <a:t>04/18/17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7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2745" y="1662548"/>
            <a:ext cx="4800601" cy="3452957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toring </a:t>
            </a:r>
            <a:r>
              <a:rPr lang="en-US" dirty="0"/>
              <a:t>and accessing data and programs over the Internet instead of one’s own computer’s hard drive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192478"/>
            <a:ext cx="6592269" cy="5969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448" y="6209286"/>
            <a:ext cx="887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Cloud_computing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7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187"/>
            <a:ext cx="10515600" cy="1186191"/>
          </a:xfrm>
        </p:spPr>
        <p:txBody>
          <a:bodyPr/>
          <a:lstStyle/>
          <a:p>
            <a:r>
              <a:rPr lang="en-US" dirty="0" smtClean="0"/>
              <a:t>Layers </a:t>
            </a:r>
            <a:r>
              <a:rPr lang="en-US" smtClean="0"/>
              <a:t>of cloud computing services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12192000" cy="42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3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45" y="15766"/>
            <a:ext cx="8945466" cy="67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5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0621"/>
            <a:ext cx="10515600" cy="5546342"/>
          </a:xfrm>
        </p:spPr>
        <p:txBody>
          <a:bodyPr/>
          <a:lstStyle/>
          <a:p>
            <a:r>
              <a:rPr lang="en-US" dirty="0" smtClean="0"/>
              <a:t>Advantages: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Save </a:t>
            </a:r>
            <a:r>
              <a:rPr lang="en-US" smtClean="0"/>
              <a:t>money and time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Any where, any time (Google drive, google docs,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Great scalability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 (Dropbox, breach, 2014, 7 million user info leaked)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Copyright (your data or the service provider’s data?)</a:t>
            </a:r>
          </a:p>
        </p:txBody>
      </p:sp>
    </p:spTree>
    <p:extLst>
      <p:ext uri="{BB962C8B-B14F-4D97-AF65-F5344CB8AC3E}">
        <p14:creationId xmlns:p14="http://schemas.microsoft.com/office/powerpoint/2010/main" val="118736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web developers: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 apps and data on cloud servers</a:t>
            </a:r>
          </a:p>
          <a:p>
            <a:r>
              <a:rPr lang="en-US" dirty="0" smtClean="0"/>
              <a:t>Host our own apps using cloud components</a:t>
            </a:r>
          </a:p>
          <a:p>
            <a:r>
              <a:rPr lang="en-US" dirty="0" smtClean="0"/>
              <a:t>Synchronize our projects using cloud services (google docs, 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Be aware of the potential security and copyright problems when using public cloud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269</Words>
  <Application>Microsoft Macintosh PowerPoint</Application>
  <PresentationFormat>Widescreen</PresentationFormat>
  <Paragraphs>37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Cloud Computing and Web Services</vt:lpstr>
      <vt:lpstr>PowerPoint Presentation</vt:lpstr>
      <vt:lpstr>Layers of cloud computing services</vt:lpstr>
      <vt:lpstr>PowerPoint Presentation</vt:lpstr>
      <vt:lpstr>PowerPoint Presentation</vt:lpstr>
      <vt:lpstr>For web developers: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and Web Services</dc:title>
  <dc:creator>Suozhi Qi</dc:creator>
  <cp:lastModifiedBy>Suozhi Qi</cp:lastModifiedBy>
  <cp:revision>9</cp:revision>
  <dcterms:created xsi:type="dcterms:W3CDTF">2017-04-17T02:25:11Z</dcterms:created>
  <dcterms:modified xsi:type="dcterms:W3CDTF">2017-04-17T15:40:40Z</dcterms:modified>
</cp:coreProperties>
</file>